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0691813" cy="7559675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02" y="102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901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D47F6D81-793B-487C-85AA-6AE7B2931C81}" type="datetimeFigureOut">
              <a:rPr lang="de-DE" smtClean="0"/>
              <a:pPr/>
              <a:t>05.08.2023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55688" y="1244600"/>
            <a:ext cx="47466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1" y="4786362"/>
            <a:ext cx="5486400" cy="3916115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6679"/>
            <a:ext cx="2971800" cy="49901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4" y="9446679"/>
            <a:ext cx="2971800" cy="49901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86CBAA63-7A15-4812-BE57-4D0F313746A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0502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AA63-7A15-4812-BE57-4D0F313746A9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4325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DEBF-F0B4-4C1C-84A2-28C034A75DAD}" type="datetimeFigureOut">
              <a:rPr lang="de-DE" smtClean="0"/>
              <a:pPr/>
              <a:t>05.08.2023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B44C-DEF4-4D0D-91AC-101E41E801F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341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DEBF-F0B4-4C1C-84A2-28C034A75DAD}" type="datetimeFigureOut">
              <a:rPr lang="de-DE" smtClean="0"/>
              <a:pPr/>
              <a:t>05.08.2023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B44C-DEF4-4D0D-91AC-101E41E801F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5822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DEBF-F0B4-4C1C-84A2-28C034A75DAD}" type="datetimeFigureOut">
              <a:rPr lang="de-DE" smtClean="0"/>
              <a:pPr/>
              <a:t>05.08.2023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B44C-DEF4-4D0D-91AC-101E41E801F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288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DEBF-F0B4-4C1C-84A2-28C034A75DAD}" type="datetimeFigureOut">
              <a:rPr lang="de-DE" smtClean="0"/>
              <a:pPr/>
              <a:t>05.08.2023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B44C-DEF4-4D0D-91AC-101E41E801F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372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DEBF-F0B4-4C1C-84A2-28C034A75DAD}" type="datetimeFigureOut">
              <a:rPr lang="de-DE" smtClean="0"/>
              <a:pPr/>
              <a:t>05.08.2023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B44C-DEF4-4D0D-91AC-101E41E801F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17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DEBF-F0B4-4C1C-84A2-28C034A75DAD}" type="datetimeFigureOut">
              <a:rPr lang="de-DE" smtClean="0"/>
              <a:pPr/>
              <a:t>05.08.2023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B44C-DEF4-4D0D-91AC-101E41E801F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7273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DEBF-F0B4-4C1C-84A2-28C034A75DAD}" type="datetimeFigureOut">
              <a:rPr lang="de-DE" smtClean="0"/>
              <a:pPr/>
              <a:t>05.08.2023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B44C-DEF4-4D0D-91AC-101E41E801F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512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DEBF-F0B4-4C1C-84A2-28C034A75DAD}" type="datetimeFigureOut">
              <a:rPr lang="de-DE" smtClean="0"/>
              <a:pPr/>
              <a:t>05.08.2023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B44C-DEF4-4D0D-91AC-101E41E801F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8705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DEBF-F0B4-4C1C-84A2-28C034A75DAD}" type="datetimeFigureOut">
              <a:rPr lang="de-DE" smtClean="0"/>
              <a:pPr/>
              <a:t>05.08.2023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B44C-DEF4-4D0D-91AC-101E41E801F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081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DEBF-F0B4-4C1C-84A2-28C034A75DAD}" type="datetimeFigureOut">
              <a:rPr lang="de-DE" smtClean="0"/>
              <a:pPr/>
              <a:t>05.08.2023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B44C-DEF4-4D0D-91AC-101E41E801F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489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DEBF-F0B4-4C1C-84A2-28C034A75DAD}" type="datetimeFigureOut">
              <a:rPr lang="de-DE" smtClean="0"/>
              <a:pPr/>
              <a:t>05.08.2023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B44C-DEF4-4D0D-91AC-101E41E801F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391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ADEBF-F0B4-4C1C-84A2-28C034A75DAD}" type="datetimeFigureOut">
              <a:rPr lang="de-DE" smtClean="0"/>
              <a:pPr/>
              <a:t>05.08.2023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DB44C-DEF4-4D0D-91AC-101E41E801F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7461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323963" y="1008533"/>
            <a:ext cx="5343525" cy="14619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de-DE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Schulsozialarbeit beinhaltet:</a:t>
            </a: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sz="17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●</a:t>
            </a:r>
            <a:r>
              <a:rPr lang="de-DE" sz="17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Individuelle Unterstützung für Schülerinnen und </a:t>
            </a:r>
          </a:p>
          <a:p>
            <a:pPr>
              <a:spcAft>
                <a:spcPts val="0"/>
              </a:spcAft>
            </a:pPr>
            <a:r>
              <a:rPr lang="de-DE" sz="17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Schülern</a:t>
            </a:r>
            <a:r>
              <a:rPr lang="de-DE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7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u.a.:</a:t>
            </a: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bei Lernblockaden</a:t>
            </a: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Konflikte/„Alleine sein und Mobbing“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323963" y="2633879"/>
            <a:ext cx="2595406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Büro Schulsozialarbeit </a:t>
            </a:r>
          </a:p>
          <a:p>
            <a:pPr>
              <a:spcAft>
                <a:spcPts val="0"/>
              </a:spcAft>
            </a:pPr>
            <a:r>
              <a:rPr lang="de-DE" sz="11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</a:t>
            </a:r>
            <a:r>
              <a:rPr lang="de-DE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laue Hinweisschilder zeigen den Weg)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Grafik 1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32" y="3210209"/>
            <a:ext cx="2433943" cy="1990725"/>
          </a:xfrm>
          <a:prstGeom prst="rect">
            <a:avLst/>
          </a:prstGeom>
        </p:spPr>
      </p:pic>
      <p:sp>
        <p:nvSpPr>
          <p:cNvPr id="13" name="Rechteck 12"/>
          <p:cNvSpPr/>
          <p:nvPr/>
        </p:nvSpPr>
        <p:spPr>
          <a:xfrm>
            <a:off x="323963" y="5293267"/>
            <a:ext cx="41667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Beratungsgespräche sind vertraulich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229569" y="5847265"/>
            <a:ext cx="5343525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de-DE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●</a:t>
            </a:r>
            <a:r>
              <a:rPr lang="de-DE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Schulklassen:</a:t>
            </a:r>
            <a:endParaRPr lang="de-DE" sz="11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Klassenklima und soziales Kompetenztraining</a:t>
            </a: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durch spielerische Übungen zum sozialen Lernen 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5711" y="25635"/>
            <a:ext cx="4849026" cy="872185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44353" y="25635"/>
            <a:ext cx="4849026" cy="872185"/>
          </a:xfrm>
          <a:prstGeom prst="rect">
            <a:avLst/>
          </a:prstGeom>
        </p:spPr>
      </p:pic>
      <p:sp>
        <p:nvSpPr>
          <p:cNvPr id="21" name="Rechteck 20"/>
          <p:cNvSpPr/>
          <p:nvPr/>
        </p:nvSpPr>
        <p:spPr>
          <a:xfrm>
            <a:off x="5573094" y="1017063"/>
            <a:ext cx="5343525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de-DE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●</a:t>
            </a:r>
            <a:r>
              <a:rPr lang="de-DE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Kleingruppen:</a:t>
            </a:r>
            <a:endParaRPr lang="de-DE" sz="11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Wie lösen wir Streitigkeiten mit Worten?</a:t>
            </a: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Wie gehe ich mit Konflikten um?</a:t>
            </a: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Wie helfen wir uns gegenseitig?</a:t>
            </a: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Wie finde ich Freunde?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5573094" y="2578085"/>
            <a:ext cx="5343525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de-DE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●</a:t>
            </a:r>
            <a:r>
              <a:rPr lang="de-DE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Ausbildung der Streitschlichter:</a:t>
            </a:r>
            <a:endParaRPr lang="de-DE" sz="11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Ausbildung der Streitschlichter in der </a:t>
            </a:r>
          </a:p>
          <a:p>
            <a:pPr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Streitschlichter AG</a:t>
            </a: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im 3. und 4. Schuljahr und Reflexion der             </a:t>
            </a:r>
          </a:p>
          <a:p>
            <a:pPr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Streitschlichter</a:t>
            </a: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Arbeit in der AG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5643978" y="4403278"/>
            <a:ext cx="5343525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de-DE" b="1" i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●</a:t>
            </a:r>
            <a:r>
              <a:rPr lang="de-DE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Individuelle Beratung  für Eltern:</a:t>
            </a:r>
            <a:endParaRPr lang="de-DE" sz="11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 Themen, wie: </a:t>
            </a: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Individuelle Situation des Kindes</a:t>
            </a: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Familie</a:t>
            </a: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Vernetzung zu anderen Institutionen </a:t>
            </a: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Sanfter Übergang zur weiterführenden Schule 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ctangle 34"/>
          <p:cNvSpPr>
            <a:spLocks noChangeArrowheads="1"/>
          </p:cNvSpPr>
          <p:nvPr/>
        </p:nvSpPr>
        <p:spPr bwMode="auto">
          <a:xfrm>
            <a:off x="5671555" y="6019105"/>
            <a:ext cx="4836837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1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●</a:t>
            </a:r>
            <a:r>
              <a:rPr kumimoji="0" lang="de-DE" altLang="de-DE" b="1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Projektarbeit: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de-DE" altLang="de-DE" b="1" i="1" dirty="0">
                <a:latin typeface="Calibri" panose="020F0502020204030204" pitchFamily="34" charset="0"/>
                <a:cs typeface="Times New Roman" panose="02020603050405020304" pitchFamily="18" charset="0"/>
              </a:rPr>
              <a:t>AG Starke Mädchen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de-DE" altLang="de-DE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AG Starke Jungen</a:t>
            </a:r>
            <a:endParaRPr kumimoji="0" lang="de-DE" altLang="de-DE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zum Thema Medien </a:t>
            </a: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(4. Schuljahr und nach Bedarf)</a:t>
            </a:r>
            <a:endParaRPr kumimoji="0" lang="de-DE" altLang="de-D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altLang="de-DE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319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6253456" y="5540722"/>
            <a:ext cx="40493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/>
              <a:t>Für Schüler/innen und für Sie da:</a:t>
            </a:r>
            <a:endParaRPr lang="de-DE" dirty="0"/>
          </a:p>
          <a:p>
            <a:r>
              <a:rPr lang="de-DE" b="1" dirty="0"/>
              <a:t>●Büro Schulsozialarbeit</a:t>
            </a:r>
            <a:endParaRPr lang="de-DE" dirty="0"/>
          </a:p>
          <a:p>
            <a:r>
              <a:rPr lang="de-DE" b="1" dirty="0"/>
              <a:t>●Schulhandy: 0176 86352522</a:t>
            </a:r>
            <a:endParaRPr lang="de-DE" dirty="0"/>
          </a:p>
          <a:p>
            <a:r>
              <a:rPr lang="de-DE" b="1" dirty="0"/>
              <a:t>●Über das Sekretariat: 02943 2996</a:t>
            </a:r>
            <a:endParaRPr lang="de-DE" dirty="0"/>
          </a:p>
          <a:p>
            <a:r>
              <a:rPr lang="de-DE" b="1" dirty="0"/>
              <a:t>●Email: Fischer@grundschule-erwitte.de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9620" y="0"/>
            <a:ext cx="4849026" cy="872185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0715" y="0"/>
            <a:ext cx="4849026" cy="872185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6123420" y="872185"/>
            <a:ext cx="37814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>
                <a:latin typeface="Bell MT" panose="02020503060305020303" pitchFamily="18" charset="0"/>
              </a:rPr>
              <a:t>Schulsozialarbeit</a:t>
            </a:r>
          </a:p>
          <a:p>
            <a:pPr algn="ctr"/>
            <a:r>
              <a:rPr lang="de-DE" sz="2800" b="1" dirty="0">
                <a:latin typeface="Bell MT" panose="02020503060305020303" pitchFamily="18" charset="0"/>
              </a:rPr>
              <a:t>Doris Fischer</a:t>
            </a:r>
          </a:p>
        </p:txBody>
      </p:sp>
      <p:sp>
        <p:nvSpPr>
          <p:cNvPr id="14" name="Rechteck 13"/>
          <p:cNvSpPr/>
          <p:nvPr/>
        </p:nvSpPr>
        <p:spPr>
          <a:xfrm>
            <a:off x="617288" y="5879276"/>
            <a:ext cx="2750602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z="1400" b="1" i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z="14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z="8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b="1" i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Zusatzqualifikationen:</a:t>
            </a:r>
            <a:endParaRPr lang="de-DE" altLang="de-DE" sz="1000" b="1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Deeskalationstrainerin (GAV)</a:t>
            </a:r>
            <a:endParaRPr lang="de-DE" altLang="de-DE" sz="1000" b="1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Mobbingbeauftragte an Schulen (ASB)</a:t>
            </a:r>
            <a:endParaRPr lang="de-DE" altLang="de-DE" sz="1000" b="1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Coach (DGfC); Lerncoach; Elterncoach</a:t>
            </a:r>
            <a:endParaRPr lang="de-DE" altLang="de-DE" sz="1000" b="1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Kinderschutz Fachkraft (IJOS)</a:t>
            </a:r>
            <a:endParaRPr lang="de-DE" altLang="de-DE" sz="1000" b="1" dirty="0"/>
          </a:p>
        </p:txBody>
      </p:sp>
      <p:pic>
        <p:nvPicPr>
          <p:cNvPr id="15" name="Grafik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152" y="2139589"/>
            <a:ext cx="3009960" cy="2939468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0715" y="872184"/>
            <a:ext cx="4849026" cy="555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379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233</Words>
  <Application>Microsoft Office PowerPoint</Application>
  <PresentationFormat>Benutzerdefiniert</PresentationFormat>
  <Paragraphs>48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Bell MT</vt:lpstr>
      <vt:lpstr>Calibri</vt:lpstr>
      <vt:lpstr>Calibri Light</vt:lpstr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Günther Fischer</dc:creator>
  <cp:lastModifiedBy>Andrea Grüne-Zobel</cp:lastModifiedBy>
  <cp:revision>26</cp:revision>
  <cp:lastPrinted>2020-05-03T12:13:37Z</cp:lastPrinted>
  <dcterms:created xsi:type="dcterms:W3CDTF">2020-03-24T12:15:25Z</dcterms:created>
  <dcterms:modified xsi:type="dcterms:W3CDTF">2023-08-05T13:07:13Z</dcterms:modified>
</cp:coreProperties>
</file>